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4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1943" autoAdjust="0"/>
  </p:normalViewPr>
  <p:slideViewPr>
    <p:cSldViewPr>
      <p:cViewPr varScale="1">
        <p:scale>
          <a:sx n="74" d="100"/>
          <a:sy n="74" d="100"/>
        </p:scale>
        <p:origin x="116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CA17-99F7-4F7A-9193-9D9B8F8AE075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96DC2-97C5-4EC9-AD8F-F481607D4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6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6DC2-97C5-4EC9-AD8F-F481607D4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7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характеристики регистратора: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Отображение трёх графиков осциллограмм сварочных процессов в реальном времени на дисплее 22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Измерение тока сварки, напряжения дуги и скорости сварки;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Защита от осциллятора до 15 </a:t>
            </a:r>
            <a:r>
              <a:rPr lang="ru-RU" dirty="0" err="1" smtClean="0"/>
              <a:t>кВ</a:t>
            </a:r>
            <a:r>
              <a:rPr lang="ru-RU" dirty="0" smtClean="0"/>
              <a:t>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Настраиваемые фильтры нижних частот на каждый канал измерения;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Автоматическая распечатка осциллограмм на принтере;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Точность не хуже 1% от максимального значения;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Металлический корпус со степенью защиты </a:t>
            </a:r>
            <a:r>
              <a:rPr lang="en-US" dirty="0" smtClean="0"/>
              <a:t>IP</a:t>
            </a:r>
            <a:r>
              <a:rPr lang="ru-RU" dirty="0" smtClean="0"/>
              <a:t>52;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Настенное крепление;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Питание от сети переменного тока 220В.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6DC2-97C5-4EC9-AD8F-F481607D4C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5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состав регистратора входят: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/>
              <a:t>Основной блок регистратора.</a:t>
            </a:r>
            <a:r>
              <a:rPr lang="ru-RU" sz="1200" baseline="0" dirty="0" smtClean="0"/>
              <a:t> Изготовлен на основе панельного компьютера с дисплеем </a:t>
            </a:r>
            <a:r>
              <a:rPr lang="en-US" sz="1200" baseline="0" dirty="0" smtClean="0"/>
              <a:t>22”.</a:t>
            </a:r>
            <a:r>
              <a:rPr lang="ru-RU" sz="1200" baseline="0" dirty="0" smtClean="0"/>
              <a:t> Измерительный блок состоит из модулей аналогового ввода и цифрового ввода/вывода. Осциллограммы можно получить по интерфейсу </a:t>
            </a:r>
            <a:r>
              <a:rPr lang="en-US" sz="1200" baseline="0" dirty="0" smtClean="0"/>
              <a:t>USB </a:t>
            </a:r>
            <a:r>
              <a:rPr lang="ru-RU" sz="1200" baseline="0" dirty="0" smtClean="0"/>
              <a:t>или </a:t>
            </a:r>
            <a:r>
              <a:rPr lang="en-US" sz="1200" baseline="0" dirty="0" smtClean="0"/>
              <a:t>Ethernet</a:t>
            </a:r>
            <a:r>
              <a:rPr lang="ru-RU" sz="1200" baseline="0" dirty="0" smtClean="0"/>
              <a:t>, разъёмы которых выведены на боковую стенку регистратора.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ru-RU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/>
              <a:t>Датчик тока на основе эффекта Холла.</a:t>
            </a:r>
            <a:r>
              <a:rPr lang="ru-RU" sz="1200" baseline="0" dirty="0" smtClean="0"/>
              <a:t> Предназначен для бесконтактного измерения тока в диапазоне от 0 до+500А.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ru-RU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/>
              <a:t>Датчик напряжения с защитой от осциллятора.</a:t>
            </a:r>
            <a:r>
              <a:rPr lang="ru-RU" sz="1200" baseline="0" dirty="0" smtClean="0"/>
              <a:t> Диапазон измерения 0 до +100В.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ru-RU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/>
              <a:t>Датчик угловой скорости с д</a:t>
            </a:r>
            <a:r>
              <a:rPr lang="ru-RU" sz="1200" baseline="0" dirty="0" smtClean="0"/>
              <a:t>иапазоном измерения от 0 до 12 об/мин.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ru-RU" sz="12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/>
              <a:t>Принтер</a:t>
            </a:r>
            <a:r>
              <a:rPr lang="ru-RU" sz="1200" baseline="0" dirty="0" smtClean="0"/>
              <a:t> лазерный сетевой формата </a:t>
            </a:r>
            <a:r>
              <a:rPr lang="en-US" sz="1200" baseline="0" dirty="0" smtClean="0"/>
              <a:t>A4 </a:t>
            </a:r>
            <a:r>
              <a:rPr lang="ru-RU" sz="1200" baseline="0" dirty="0" smtClean="0"/>
              <a:t>для печати осциллограмм</a:t>
            </a:r>
            <a:r>
              <a:rPr lang="en-US" sz="1200" baseline="0" dirty="0" smtClean="0"/>
              <a:t>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6DC2-97C5-4EC9-AD8F-F481607D4C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27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6DC2-97C5-4EC9-AD8F-F481607D4C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6DC2-97C5-4EC9-AD8F-F481607D4C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1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dirty="0" smtClean="0"/>
              <a:t>На дисплее регистратора отображаются: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Три графика осциллограмм;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Три цифровых значения тока сварки, напряжения дуги и скорости сварки;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Индикаторы выхода значений каждого из параметров за предельные уровни;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Сигнал об ошибке;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Время начала и длительность процесса.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6DC2-97C5-4EC9-AD8F-F481607D4C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Пользователь может задавать следующие параметры: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Имя сварщика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Наименование изделия;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Минимальный и максимальный уровень сигналов для трёх параметров;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Полосу пропускания ФНЧ для каждого из параметров;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Диаметр изделия;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Ток автоматического старта записи;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Длительность записи после прекращения сварки.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6DC2-97C5-4EC9-AD8F-F481607D4C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Вывод осциллограмм на принтер</a:t>
            </a:r>
            <a:r>
              <a:rPr lang="ru-RU" baseline="0" dirty="0" smtClean="0"/>
              <a:t> осуществляется в автоматическом или ручном режимах.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печать выводится три графика осциллограмм, имя сварщика, наименование детали и время начала процесса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6DC2-97C5-4EC9-AD8F-F481607D4C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ergey\Desktop\РКК\DOC\PIC\РСП301 cop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7609" r="10674" b="6341"/>
          <a:stretch/>
        </p:blipFill>
        <p:spPr bwMode="auto">
          <a:xfrm>
            <a:off x="467544" y="3142629"/>
            <a:ext cx="3744416" cy="3505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332656"/>
            <a:ext cx="7772400" cy="1470025"/>
          </a:xfrm>
        </p:spPr>
        <p:txBody>
          <a:bodyPr/>
          <a:lstStyle/>
          <a:p>
            <a:pPr algn="r"/>
            <a:r>
              <a:rPr lang="ru-RU" dirty="0" smtClean="0"/>
              <a:t>Регистратор процессов сварочных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916832"/>
            <a:ext cx="6400800" cy="1752600"/>
          </a:xfrm>
        </p:spPr>
        <p:txBody>
          <a:bodyPr/>
          <a:lstStyle/>
          <a:p>
            <a:pPr algn="r"/>
            <a:r>
              <a:rPr lang="ru-RU" sz="4400" b="1" dirty="0" smtClean="0">
                <a:solidFill>
                  <a:schemeClr val="tx1"/>
                </a:solidFill>
              </a:rPr>
              <a:t>РСП301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Sergey\Desktop\РКК\05044_RKK\DOC\Документация\Копии экрана\1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46017"/>
            <a:ext cx="3528392" cy="2176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ergey\Desktop\РКК\05044_RKK\DOC\Документация\Копии экрана\0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34048"/>
            <a:ext cx="3312368" cy="2369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57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характеристики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Отображение </a:t>
            </a:r>
            <a:r>
              <a:rPr lang="ru-RU" dirty="0"/>
              <a:t>трёх графиков осциллограмм сварочных процессов в реальном </a:t>
            </a:r>
            <a:r>
              <a:rPr lang="ru-RU" dirty="0" smtClean="0"/>
              <a:t>времени на дисплее 22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  <a:endParaRPr lang="ru-RU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Измерение тока сварки, напряжения дуги и скорости сварки;</a:t>
            </a:r>
            <a:endParaRPr lang="ru-RU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Защита </a:t>
            </a:r>
            <a:r>
              <a:rPr lang="ru-RU" dirty="0"/>
              <a:t>от осциллятора до 15 </a:t>
            </a:r>
            <a:r>
              <a:rPr lang="ru-RU" dirty="0" err="1"/>
              <a:t>кВ</a:t>
            </a:r>
            <a:r>
              <a:rPr lang="ru-RU" dirty="0"/>
              <a:t>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Настраиваемые фильтры нижних частот на каждый канал измерения;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Автоматическая распечатка осциллограмм на принтере;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Точность </a:t>
            </a:r>
            <a:r>
              <a:rPr lang="ru-RU" dirty="0"/>
              <a:t>не хуже 1% от максимального значения;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Металлический </a:t>
            </a:r>
            <a:r>
              <a:rPr lang="ru-RU" dirty="0"/>
              <a:t>корпус со степенью защиты </a:t>
            </a:r>
            <a:r>
              <a:rPr lang="en-US" dirty="0"/>
              <a:t>IP</a:t>
            </a:r>
            <a:r>
              <a:rPr lang="ru-RU" dirty="0" smtClean="0"/>
              <a:t>52;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Настенное крепление;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Питание от сети переменного тока 220В.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61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регистратора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200" dirty="0" smtClean="0"/>
              <a:t>Основной </a:t>
            </a:r>
            <a:r>
              <a:rPr lang="ru-RU" sz="2200" dirty="0"/>
              <a:t>блок регистратора;</a:t>
            </a:r>
          </a:p>
          <a:p>
            <a:pPr lvl="0"/>
            <a:r>
              <a:rPr lang="ru-RU" sz="2200" dirty="0"/>
              <a:t>датчик тока;</a:t>
            </a:r>
          </a:p>
          <a:p>
            <a:pPr lvl="0"/>
            <a:r>
              <a:rPr lang="ru-RU" sz="2200" dirty="0"/>
              <a:t>датчик напряжения;</a:t>
            </a:r>
          </a:p>
          <a:p>
            <a:pPr lvl="0"/>
            <a:r>
              <a:rPr lang="ru-RU" sz="2200" dirty="0"/>
              <a:t>датчик угловой скорости;</a:t>
            </a:r>
          </a:p>
          <a:p>
            <a:pPr lvl="0"/>
            <a:r>
              <a:rPr lang="ru-RU" sz="2200" dirty="0"/>
              <a:t>принтер.</a:t>
            </a:r>
          </a:p>
          <a:p>
            <a:endParaRPr lang="ru-RU" dirty="0"/>
          </a:p>
        </p:txBody>
      </p:sp>
      <p:pic>
        <p:nvPicPr>
          <p:cNvPr id="1026" name="Picture 2" descr="C:\Users\Sergey\Desktop\РКК\DOC\PIC\Volt_Sensor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863181"/>
            <a:ext cx="3707951" cy="22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rgey\Desktop\РКК\DOC\PIC\Voltage_Sencor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1832"/>
            <a:ext cx="3707903" cy="22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Sergey\Desktop\РКК\DOC\PIC\РСП301_01 copy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7448"/>
            <a:ext cx="5254196" cy="431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04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Функциональная схема регистратора</a:t>
            </a:r>
            <a:endParaRPr lang="ru-RU" dirty="0"/>
          </a:p>
        </p:txBody>
      </p:sp>
      <p:pic>
        <p:nvPicPr>
          <p:cNvPr id="4099" name="Picture 3" descr="C:\Users\Sergey\Desktop\Презентация\РКК\EL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66" y="1700808"/>
            <a:ext cx="67246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5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Рисунок 4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28800"/>
            <a:ext cx="8578118" cy="4464496"/>
          </a:xfrm>
          <a:prstGeom prst="rect">
            <a:avLst/>
          </a:prstGeom>
        </p:spPr>
      </p:pic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Элементы регистратора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1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Отображаемая информация</a:t>
            </a:r>
            <a:endParaRPr lang="ru-RU" dirty="0"/>
          </a:p>
        </p:txBody>
      </p:sp>
      <p:pic>
        <p:nvPicPr>
          <p:cNvPr id="2050" name="Picture 2" descr="S:\-=PROJECT=-\05044_RKK\JPG\RKK_Photo\РСП301-графи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5148524" cy="316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920" y="1844824"/>
            <a:ext cx="331236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Три графика осциллограмм;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Три цифровых значения тока сварки, напряжения дуги и скорости сварки;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Индикаторы выхода значений каждого из параметров за предельные уровни;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Сигнал об ошибке;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Время начала и длительность процесса.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64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Настройки регистратора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62920" y="1844824"/>
            <a:ext cx="331236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Имя сварщика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Наименование изделия;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Минимальный и максимальный уровень сигналов для трёх параметров;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Полосу пропускания ФНЧ для каждого из параметров;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Диаметр изделия;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Ток автоматического старта записи;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Длительность записи после прекращения сварки.</a:t>
            </a:r>
            <a:endParaRPr lang="ru-RU" dirty="0"/>
          </a:p>
        </p:txBody>
      </p:sp>
      <p:pic>
        <p:nvPicPr>
          <p:cNvPr id="3074" name="Picture 2" descr="S:\-=PROJECT=-\05044_RKK\JPG\RKK_Photo\РСП301-настрой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2814"/>
            <a:ext cx="4680000" cy="28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осциллограмм на принтер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62920" y="1844824"/>
            <a:ext cx="331236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Вывод осциллограмм на принтер осуществляется в автоматическом или ручном режиме;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Печать осуществляется на листах формата А4;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На печать выводится три графика осциллограмм, имя сварщика, наименование детали и время начала процесса</a:t>
            </a:r>
            <a:endParaRPr lang="ru-RU" dirty="0"/>
          </a:p>
        </p:txBody>
      </p:sp>
      <p:pic>
        <p:nvPicPr>
          <p:cNvPr id="5122" name="Picture 2" descr="S:\-=PROJECT=-\05044_RKK\JPG\RKK_Photo\РСП301-принт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4680000" cy="33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35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457B462C82AC04287EF0F6FAD7347F7" ma:contentTypeVersion="3" ma:contentTypeDescription="Создание документа." ma:contentTypeScope="" ma:versionID="e907230310f4c5f3d2a6455f420115cd">
  <xsd:schema xmlns:xsd="http://www.w3.org/2001/XMLSchema" xmlns:xs="http://www.w3.org/2001/XMLSchema" xmlns:p="http://schemas.microsoft.com/office/2006/metadata/properties" xmlns:ns2="b28a1df4-2ce4-4d1d-bb88-a92215688db8" targetNamespace="http://schemas.microsoft.com/office/2006/metadata/properties" ma:root="true" ma:fieldsID="d0c2b445ad38c66db32599388b05024e" ns2:_="">
    <xsd:import namespace="b28a1df4-2ce4-4d1d-bb88-a92215688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a1df4-2ce4-4d1d-bb88-a92215688d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Хэш подсказки о совместном доступе" ma:internalName="SharingHintHash" ma:readOnly="true">
      <xsd:simpleType>
        <xsd:restriction base="dms:Text"/>
      </xsd:simpleType>
    </xsd:element>
    <xsd:element name="SharedWithDetails" ma:index="10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46C9E8-A071-47AD-BB8F-B8C1D7B1E584}"/>
</file>

<file path=customXml/itemProps2.xml><?xml version="1.0" encoding="utf-8"?>
<ds:datastoreItem xmlns:ds="http://schemas.openxmlformats.org/officeDocument/2006/customXml" ds:itemID="{4C4D5DA1-A3BF-47F1-8BE4-38AA9E45F5D6}"/>
</file>

<file path=customXml/itemProps3.xml><?xml version="1.0" encoding="utf-8"?>
<ds:datastoreItem xmlns:ds="http://schemas.openxmlformats.org/officeDocument/2006/customXml" ds:itemID="{36CF40C3-2C6B-4850-82F3-F91497D73C50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510</Words>
  <Application>Microsoft Office PowerPoint</Application>
  <PresentationFormat>Экран (4:3)</PresentationFormat>
  <Paragraphs>82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Регистратор процессов сварочных</vt:lpstr>
      <vt:lpstr>Основные характеристики</vt:lpstr>
      <vt:lpstr>Состав регистратора</vt:lpstr>
      <vt:lpstr>Функциональная схема регистратора</vt:lpstr>
      <vt:lpstr>Элементы регистратора</vt:lpstr>
      <vt:lpstr>Отображаемая информация</vt:lpstr>
      <vt:lpstr>Настройки регистратора</vt:lpstr>
      <vt:lpstr>Вывод осциллограмм на принтер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Регистратор процессов сварочных</dc:title>
  <dc:creator>Sergey</dc:creator>
  <cp:lastModifiedBy>Роман Перковский</cp:lastModifiedBy>
  <cp:revision>17</cp:revision>
  <dcterms:created xsi:type="dcterms:W3CDTF">2014-07-21T08:57:42Z</dcterms:created>
  <dcterms:modified xsi:type="dcterms:W3CDTF">2014-07-22T20:40:48Z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0x0101004457B462C82AC04287EF0F6FAD7347F7</vt:lpwstr>
  </property>
</Properties>
</file>